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5" r:id="rId3"/>
    <p:sldMasterId id="2147483658" r:id="rId4"/>
  </p:sldMasterIdLst>
  <p:sldIdLst>
    <p:sldId id="256" r:id="rId5"/>
    <p:sldId id="274" r:id="rId6"/>
    <p:sldId id="263" r:id="rId7"/>
    <p:sldId id="257" r:id="rId8"/>
    <p:sldId id="258" r:id="rId9"/>
    <p:sldId id="259" r:id="rId10"/>
    <p:sldId id="260" r:id="rId11"/>
    <p:sldId id="261" r:id="rId12"/>
    <p:sldId id="275" r:id="rId13"/>
    <p:sldId id="262" r:id="rId14"/>
    <p:sldId id="271" r:id="rId15"/>
    <p:sldId id="264" r:id="rId16"/>
    <p:sldId id="272" r:id="rId17"/>
    <p:sldId id="273" r:id="rId18"/>
    <p:sldId id="265" r:id="rId19"/>
    <p:sldId id="266" r:id="rId20"/>
    <p:sldId id="267" r:id="rId21"/>
    <p:sldId id="268" r:id="rId22"/>
    <p:sldId id="269" r:id="rId23"/>
    <p:sldId id="270" r:id="rId24"/>
  </p:sldIdLst>
  <p:sldSz cx="10080625" cy="7559675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6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0F6FB03-7473-4FD5-B5AD-41C5368C646D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4752000"/>
            <a:ext cx="8870040" cy="201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C5278BC-8BF7-414F-AA2D-996A3BBE8C9E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Vi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4752000"/>
            <a:ext cx="8870040" cy="201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Aft>
                <a:spcPts val="1414"/>
              </a:spcAft>
              <a:buNone/>
            </a:pPr>
            <a:endParaRPr lang="fr-FR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BCC4F46-EEF3-4DE5-95D0-E44F83CCF02F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504000" y="4752000"/>
            <a:ext cx="4328280" cy="201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Aft>
                <a:spcPts val="1414"/>
              </a:spcAft>
              <a:buNone/>
            </a:pPr>
            <a:endParaRPr lang="fr-FR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5049000" y="4752000"/>
            <a:ext cx="4328280" cy="201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Aft>
                <a:spcPts val="1414"/>
              </a:spcAft>
              <a:buNone/>
            </a:pPr>
            <a:endParaRPr lang="fr-FR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80D9368-3413-413C-A26C-391478729A0C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4752000"/>
            <a:ext cx="8870040" cy="201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Aft>
                <a:spcPts val="1414"/>
              </a:spcAft>
              <a:buNone/>
            </a:pPr>
            <a:endParaRPr lang="fr-FR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6DE860A-29A0-4A55-A83A-37E5957C9D0A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tand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4752000"/>
            <a:ext cx="4328280" cy="201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Aft>
                <a:spcPts val="1414"/>
              </a:spcAft>
              <a:buNone/>
            </a:pPr>
            <a:endParaRPr lang="fr-FR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9000" y="4752000"/>
            <a:ext cx="4328280" cy="201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Aft>
                <a:spcPts val="1414"/>
              </a:spcAft>
              <a:buNone/>
            </a:pPr>
            <a:endParaRPr lang="fr-FR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61CBF29-D806-4D62-9840-F2C4C0D88447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tand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4752000"/>
            <a:ext cx="8870040" cy="201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Aft>
                <a:spcPts val="1414"/>
              </a:spcAft>
              <a:buNone/>
            </a:pPr>
            <a:endParaRPr lang="fr-FR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BEEE47F-A708-4469-B2BD-FCFC363E437A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tandar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504000" y="4752000"/>
            <a:ext cx="4328280" cy="201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Aft>
                <a:spcPts val="1414"/>
              </a:spcAft>
              <a:buNone/>
            </a:pPr>
            <a:endParaRPr lang="fr-FR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5049000" y="4752000"/>
            <a:ext cx="4328280" cy="201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>
              <a:spcAft>
                <a:spcPts val="1414"/>
              </a:spcAft>
              <a:buNone/>
            </a:pPr>
            <a:endParaRPr lang="fr-FR" sz="3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017687-0782-4FFC-93AD-C98AFD4B59CE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/>
          <p:nvPr/>
        </p:nvPicPr>
        <p:blipFill>
          <a:blip r:embed="rId5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Times New Roman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4752000"/>
            <a:ext cx="8870040" cy="201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2493"/>
          </a:bodyPr>
          <a:lstStyle/>
          <a:p>
            <a:pPr marL="432000" indent="0" algn="ctr">
              <a:spcAft>
                <a:spcPts val="1414"/>
              </a:spcAft>
            </a:pPr>
            <a:r>
              <a:rPr lang="fr-FR" sz="3200" b="0" strike="noStrike" spc="-1">
                <a:solidFill>
                  <a:srgbClr val="000000"/>
                </a:solidFill>
                <a:latin typeface="Times New Roman"/>
              </a:rPr>
              <a:t>Click to edit the outline text format</a:t>
            </a:r>
          </a:p>
          <a:p>
            <a:pPr marL="864000" lvl="1" indent="0" algn="ctr">
              <a:spcAft>
                <a:spcPts val="1131"/>
              </a:spcAft>
            </a:pPr>
            <a:r>
              <a:rPr lang="fr-FR" sz="2800" b="0" strike="noStrike" spc="-1">
                <a:solidFill>
                  <a:srgbClr val="000000"/>
                </a:solidFill>
                <a:latin typeface="Times New Roman"/>
              </a:rPr>
              <a:t>Second Outline Level</a:t>
            </a:r>
          </a:p>
          <a:p>
            <a:pPr marL="1296000" lvl="2" indent="0" algn="ctr">
              <a:spcAft>
                <a:spcPts val="848"/>
              </a:spcAft>
            </a:pPr>
            <a:r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Third Outline Level</a:t>
            </a:r>
          </a:p>
          <a:p>
            <a:pPr marL="1728000" lvl="3" indent="0" algn="ctr">
              <a:spcAft>
                <a:spcPts val="561"/>
              </a:spcAft>
            </a:pPr>
            <a:r>
              <a:rPr lang="fr-FR" sz="2000" b="0" strike="noStrike" spc="-1">
                <a:solidFill>
                  <a:srgbClr val="000000"/>
                </a:solidFill>
                <a:latin typeface="Times New Roman"/>
              </a:rPr>
              <a:t>Fourth Outline Level</a:t>
            </a:r>
          </a:p>
          <a:p>
            <a:pPr marL="2160000" lvl="4" indent="0" algn="ctr">
              <a:spcAft>
                <a:spcPts val="281"/>
              </a:spcAft>
            </a:pPr>
            <a:r>
              <a:rPr lang="fr-FR" sz="2000" b="0" strike="noStrike" spc="-1">
                <a:solidFill>
                  <a:srgbClr val="000000"/>
                </a:solidFill>
                <a:latin typeface="Times New Roman"/>
              </a:rPr>
              <a:t>Fifth Outline Level</a:t>
            </a:r>
          </a:p>
          <a:p>
            <a:pPr marL="2592000" lvl="5" indent="0" algn="ctr">
              <a:spcAft>
                <a:spcPts val="281"/>
              </a:spcAft>
            </a:pPr>
            <a:r>
              <a:rPr lang="fr-FR" sz="2000" b="0" strike="noStrike" spc="-1">
                <a:solidFill>
                  <a:srgbClr val="000000"/>
                </a:solidFill>
                <a:latin typeface="Times New Roman"/>
              </a:rPr>
              <a:t>Sixth Outline Level</a:t>
            </a:r>
          </a:p>
          <a:p>
            <a:pPr marL="3024000" lvl="6" indent="0" algn="ctr">
              <a:spcAft>
                <a:spcPts val="281"/>
              </a:spcAft>
            </a:pPr>
            <a:r>
              <a:rPr lang="fr-FR" sz="2000" b="0" strike="noStrike" spc="-1">
                <a:solidFill>
                  <a:srgbClr val="000000"/>
                </a:solidFill>
                <a:latin typeface="Times New Roman"/>
              </a:rPr>
              <a:t>Seventh Outline Level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dt" idx="1"/>
          </p:nvPr>
        </p:nvSpPr>
        <p:spPr>
          <a:xfrm>
            <a:off x="503640" y="6887160"/>
            <a:ext cx="2348280" cy="52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ftr" idx="2"/>
          </p:nvPr>
        </p:nvSpPr>
        <p:spPr>
          <a:xfrm>
            <a:off x="3447000" y="6887160"/>
            <a:ext cx="3195000" cy="52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sldNum" idx="3"/>
          </p:nvPr>
        </p:nvSpPr>
        <p:spPr>
          <a:xfrm>
            <a:off x="7226640" y="6887160"/>
            <a:ext cx="2348280" cy="52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01155B81-125D-480D-820B-BBEA45EF1B73}" type="slidenum"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/>
          <p:nvPr/>
        </p:nvPicPr>
        <p:blipFill>
          <a:blip r:embed="rId4"/>
          <a:stretch/>
        </p:blipFill>
        <p:spPr>
          <a:xfrm>
            <a:off x="0" y="-1440"/>
            <a:ext cx="10080000" cy="756144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4000" cy="1138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Times New Roman"/>
              </a:rPr>
              <a:t>Click to edit the title text format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700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Times New Roman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Times New Roman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Times New Roman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Times New Roman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Times New Roman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Times New Roman"/>
              </a:rPr>
              <a:t>Seventh Outline Level</a:t>
            </a:r>
          </a:p>
        </p:txBody>
      </p:sp>
      <p:sp>
        <p:nvSpPr>
          <p:cNvPr id="14" name="PlaceHolder 3"/>
          <p:cNvSpPr>
            <a:spLocks noGrp="1"/>
          </p:cNvSpPr>
          <p:nvPr>
            <p:ph type="dt" idx="4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15" name="PlaceHolder 4"/>
          <p:cNvSpPr>
            <a:spLocks noGrp="1"/>
          </p:cNvSpPr>
          <p:nvPr>
            <p:ph type="ftr" idx="5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6" name="PlaceHolder 5"/>
          <p:cNvSpPr>
            <a:spLocks noGrp="1"/>
          </p:cNvSpPr>
          <p:nvPr>
            <p:ph type="sldNum" idx="6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A0545CE-2C35-4DA7-9B31-D25136BFB52D}" type="slidenum"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/>
          <p:cNvPicPr/>
          <p:nvPr/>
        </p:nvPicPr>
        <p:blipFill>
          <a:blip r:embed="rId4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4000" cy="1138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Times New Roman"/>
              </a:rPr>
              <a:t>Click to edit the title text format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700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Times New Roman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Times New Roman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Times New Roman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Times New Roman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Times New Roman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Times New Roman"/>
              </a:rPr>
              <a:t>Seventh Outline Level</a:t>
            </a:r>
          </a:p>
        </p:txBody>
      </p:sp>
      <p:sp>
        <p:nvSpPr>
          <p:cNvPr id="25" name="PlaceHolder 3"/>
          <p:cNvSpPr>
            <a:spLocks noGrp="1"/>
          </p:cNvSpPr>
          <p:nvPr>
            <p:ph type="dt" idx="7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26" name="PlaceHolder 4"/>
          <p:cNvSpPr>
            <a:spLocks noGrp="1"/>
          </p:cNvSpPr>
          <p:nvPr>
            <p:ph type="ftr" idx="8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9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2BC6345-8CEE-4FCC-995A-34AA430DA033}" type="slidenum"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/>
          <p:cNvPicPr/>
          <p:nvPr/>
        </p:nvPicPr>
        <p:blipFill>
          <a:blip r:embed="rId3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4000" cy="1138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Times New Roman"/>
              </a:rPr>
              <a:t>Click to edit the title text format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700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Times New Roman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Times New Roman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Times New Roman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Times New Roman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Times New Roman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Times New Roman"/>
              </a:rPr>
              <a:t>Seventh Outline Level</a:t>
            </a:r>
          </a:p>
        </p:txBody>
      </p:sp>
      <p:sp>
        <p:nvSpPr>
          <p:cNvPr id="36" name="PlaceHolder 3"/>
          <p:cNvSpPr>
            <a:spLocks noGrp="1"/>
          </p:cNvSpPr>
          <p:nvPr>
            <p:ph type="dt" idx="10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7" name="PlaceHolder 4"/>
          <p:cNvSpPr>
            <a:spLocks noGrp="1"/>
          </p:cNvSpPr>
          <p:nvPr>
            <p:ph type="ftr" idx="11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8" name="PlaceHolder 5"/>
          <p:cNvSpPr>
            <a:spLocks noGrp="1"/>
          </p:cNvSpPr>
          <p:nvPr>
            <p:ph type="sldNum" idx="12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21A8772-C1D9-413B-88A9-916F70748A71}" type="slidenum"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16800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 algn="ctr">
              <a:buNone/>
            </a:pP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Projet </a:t>
            </a:r>
            <a:r>
              <a:rPr lang="fr-FR" spc="-1" dirty="0">
                <a:solidFill>
                  <a:srgbClr val="000000"/>
                </a:solidFill>
                <a:latin typeface="Times New Roman"/>
              </a:rPr>
              <a:t>de gestion d’une </a:t>
            </a:r>
            <a:r>
              <a:rPr lang="fr-FR" spc="-1" dirty="0" err="1">
                <a:solidFill>
                  <a:srgbClr val="000000"/>
                </a:solidFill>
                <a:latin typeface="Times New Roman"/>
              </a:rPr>
              <a:t>ecole</a:t>
            </a:r>
            <a:r>
              <a:rPr lang="fr-FR" spc="-1" dirty="0">
                <a:solidFill>
                  <a:srgbClr val="000000"/>
                </a:solidFill>
                <a:latin typeface="Times New Roman"/>
              </a:rPr>
              <a:t> :</a:t>
            </a:r>
            <a:br>
              <a:rPr sz="4400" dirty="0"/>
            </a:b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Conception et Réalisation du CRM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24000" y="900000"/>
            <a:ext cx="79560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>
              <a:buNone/>
            </a:pP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«Bulletin de l’</a:t>
            </a:r>
            <a:r>
              <a:rPr lang="fr-FR" sz="4400" b="0" strike="noStrike" spc="-1" dirty="0" err="1">
                <a:solidFill>
                  <a:srgbClr val="000000"/>
                </a:solidFill>
                <a:latin typeface="Times New Roman"/>
              </a:rPr>
              <a:t>eleve</a:t>
            </a: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 »</a:t>
            </a:r>
          </a:p>
        </p:txBody>
      </p:sp>
      <p:pic>
        <p:nvPicPr>
          <p:cNvPr id="59" name="Image 5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520" y="2219783"/>
            <a:ext cx="9318600" cy="4308433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>
            <a:extLst>
              <a:ext uri="{FF2B5EF4-FFF2-40B4-BE49-F238E27FC236}">
                <a16:creationId xmlns:a16="http://schemas.microsoft.com/office/drawing/2014/main" id="{6EA4EEDE-388D-C690-652A-CEEABA834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50371"/>
            <a:ext cx="9349264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>
              <a:buNone/>
            </a:pPr>
            <a:r>
              <a:rPr lang="fr-FR" sz="4400" b="0" strike="noStrike" spc="-1" dirty="0" err="1">
                <a:solidFill>
                  <a:srgbClr val="000000"/>
                </a:solidFill>
                <a:latin typeface="Times New Roman"/>
              </a:rPr>
              <a:t>Telechargement</a:t>
            </a: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 du bulletin»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7F00495-4799-296E-C5FC-EFE729868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452" y="2277091"/>
            <a:ext cx="8320359" cy="474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5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60000" y="900000"/>
            <a:ext cx="74160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>
              <a:buNone/>
            </a:pPr>
            <a:r>
              <a:rPr lang="fr-FR" spc="-1" dirty="0">
                <a:solidFill>
                  <a:srgbClr val="000000"/>
                </a:solidFill>
                <a:latin typeface="Times New Roman"/>
              </a:rPr>
              <a:t>Bulletin en PDF </a:t>
            </a:r>
            <a:br>
              <a:rPr sz="4400" dirty="0"/>
            </a:br>
            <a:endParaRPr lang="fr-FR" sz="44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3" name="Image 6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6404" y="2340000"/>
            <a:ext cx="4458152" cy="460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A7A97FBF-AC12-0258-3FEF-D1EA52E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88" y="2517677"/>
            <a:ext cx="9349264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>
              <a:buNone/>
            </a:pPr>
            <a:r>
              <a:rPr lang="fr-FR" sz="6600" b="0" strike="noStrike" spc="-1" dirty="0" err="1">
                <a:solidFill>
                  <a:srgbClr val="000000"/>
                </a:solidFill>
                <a:latin typeface="Times New Roman"/>
              </a:rPr>
              <a:t>Arboressance</a:t>
            </a:r>
            <a:r>
              <a:rPr lang="fr-FR" sz="6600" b="0" strike="noStrike" spc="-1" dirty="0">
                <a:solidFill>
                  <a:srgbClr val="000000"/>
                </a:solidFill>
                <a:latin typeface="Times New Roman"/>
              </a:rPr>
              <a:t> du projet</a:t>
            </a:r>
          </a:p>
        </p:txBody>
      </p:sp>
    </p:spTree>
    <p:extLst>
      <p:ext uri="{BB962C8B-B14F-4D97-AF65-F5344CB8AC3E}">
        <p14:creationId xmlns:p14="http://schemas.microsoft.com/office/powerpoint/2010/main" val="3530539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2E87E74-B02D-ABE9-DE5E-9B8CCF427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3768" y="2152663"/>
            <a:ext cx="5716870" cy="4750640"/>
          </a:xfrm>
          <a:prstGeom prst="rect">
            <a:avLst/>
          </a:prstGeom>
        </p:spPr>
      </p:pic>
      <p:sp>
        <p:nvSpPr>
          <p:cNvPr id="6" name="PlaceHolder 1">
            <a:extLst>
              <a:ext uri="{FF2B5EF4-FFF2-40B4-BE49-F238E27FC236}">
                <a16:creationId xmlns:a16="http://schemas.microsoft.com/office/drawing/2014/main" id="{EE0CE295-6DE4-C4F4-2672-869C7DC9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50371"/>
            <a:ext cx="9349264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>
              <a:buNone/>
            </a:pP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096557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60000" y="900000"/>
            <a:ext cx="66600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95013"/>
          </a:bodyPr>
          <a:lstStyle/>
          <a:p>
            <a:pPr indent="0">
              <a:buNone/>
            </a:pPr>
            <a:r>
              <a:rPr lang="fr-FR" spc="-1" dirty="0" err="1">
                <a:solidFill>
                  <a:srgbClr val="000000"/>
                </a:solidFill>
                <a:latin typeface="Times New Roman"/>
              </a:rPr>
              <a:t>Models</a:t>
            </a:r>
            <a:endParaRPr lang="fr-FR" sz="44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5" name="Image 6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3720" y="2160000"/>
            <a:ext cx="4392560" cy="4608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24000" y="1077840"/>
            <a:ext cx="72360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>
              <a:buNone/>
            </a:pP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Repository</a:t>
            </a:r>
          </a:p>
        </p:txBody>
      </p:sp>
      <p:pic>
        <p:nvPicPr>
          <p:cNvPr id="67" name="Image 6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2048" y="2340000"/>
            <a:ext cx="6395903" cy="4608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60000" y="900000"/>
            <a:ext cx="74160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>
              <a:buNone/>
            </a:pP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Services</a:t>
            </a:r>
          </a:p>
        </p:txBody>
      </p:sp>
      <p:pic>
        <p:nvPicPr>
          <p:cNvPr id="69" name="Image 6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2449" y="2160000"/>
            <a:ext cx="4895102" cy="4608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60000" y="1077840"/>
            <a:ext cx="72360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>
              <a:buNone/>
            </a:pPr>
            <a:r>
              <a:rPr lang="fr-FR" spc="-1" dirty="0">
                <a:solidFill>
                  <a:srgbClr val="000000"/>
                </a:solidFill>
                <a:latin typeface="Times New Roman"/>
              </a:rPr>
              <a:t>Configuration</a:t>
            </a:r>
            <a:endParaRPr lang="fr-FR" sz="44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1" name="Image 7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760" y="2085279"/>
            <a:ext cx="8240751" cy="5296828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60000" y="900000"/>
            <a:ext cx="7236000" cy="144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>
              <a:buNone/>
            </a:pPr>
            <a:r>
              <a:rPr lang="fr-FR" spc="-1" dirty="0" err="1">
                <a:solidFill>
                  <a:srgbClr val="000000"/>
                </a:solidFill>
                <a:latin typeface="Times New Roman"/>
              </a:rPr>
              <a:t>Resources</a:t>
            </a:r>
            <a:r>
              <a:rPr lang="fr-FR" spc="-1" dirty="0">
                <a:solidFill>
                  <a:srgbClr val="000000"/>
                </a:solidFill>
                <a:latin typeface="Times New Roman"/>
              </a:rPr>
              <a:t> : </a:t>
            </a:r>
            <a:r>
              <a:rPr lang="fr-FR" spc="-1" dirty="0" err="1">
                <a:solidFill>
                  <a:srgbClr val="000000"/>
                </a:solidFill>
                <a:latin typeface="Times New Roman"/>
              </a:rPr>
              <a:t>Static</a:t>
            </a:r>
            <a:r>
              <a:rPr lang="fr-FR" spc="-1" dirty="0">
                <a:solidFill>
                  <a:srgbClr val="000000"/>
                </a:solidFill>
                <a:latin typeface="Times New Roman"/>
              </a:rPr>
              <a:t> et </a:t>
            </a:r>
            <a:r>
              <a:rPr lang="fr-FR" spc="-1" dirty="0" err="1">
                <a:solidFill>
                  <a:srgbClr val="000000"/>
                </a:solidFill>
                <a:latin typeface="Times New Roman"/>
              </a:rPr>
              <a:t>Templates</a:t>
            </a:r>
            <a:endParaRPr lang="fr-FR" sz="44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3" name="Image 7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906" y="2520000"/>
            <a:ext cx="3901867" cy="4248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5B33EFED-1D3B-5478-FB99-64075310F4E8}"/>
              </a:ext>
            </a:extLst>
          </p:cNvPr>
          <p:cNvSpPr txBox="1">
            <a:spLocks/>
          </p:cNvSpPr>
          <p:nvPr/>
        </p:nvSpPr>
        <p:spPr>
          <a:xfrm>
            <a:off x="504000" y="477236"/>
            <a:ext cx="7704000" cy="1138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pc="-1" dirty="0">
                <a:solidFill>
                  <a:srgbClr val="000000"/>
                </a:solidFill>
                <a:latin typeface="Times New Roman"/>
              </a:rPr>
              <a:t>Page de connexion </a:t>
            </a:r>
          </a:p>
          <a:p>
            <a:r>
              <a:rPr lang="fr-FR" spc="-1" dirty="0">
                <a:solidFill>
                  <a:srgbClr val="000000"/>
                </a:solidFill>
                <a:latin typeface="Times New Roman"/>
              </a:rPr>
              <a:t>« se connecter ou retrouver c’est info de connexion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C8BE3D7-B1DD-224D-8CA0-B04D85B1F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000" y="2592430"/>
            <a:ext cx="9188640" cy="397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89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57922" y="431648"/>
            <a:ext cx="8266654" cy="193241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fr-FR" sz="4400" b="0" strike="noStrike" spc="-1" dirty="0" err="1">
                <a:solidFill>
                  <a:srgbClr val="000000"/>
                </a:solidFill>
                <a:latin typeface="Times New Roman"/>
              </a:rPr>
              <a:t>Differents</a:t>
            </a: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 starter :	</a:t>
            </a:r>
            <a:b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</a:br>
            <a:b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</a:br>
            <a:endParaRPr lang="fr-FR" sz="44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B2EFD71-948C-E763-A5C0-2F994D3351F2}"/>
              </a:ext>
            </a:extLst>
          </p:cNvPr>
          <p:cNvSpPr txBox="1"/>
          <p:nvPr/>
        </p:nvSpPr>
        <p:spPr>
          <a:xfrm>
            <a:off x="2014595" y="1371600"/>
            <a:ext cx="277665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0" strike="noStrike" spc="-1" dirty="0">
                <a:solidFill>
                  <a:srgbClr val="000000"/>
                </a:solidFill>
                <a:latin typeface="Times New Roman"/>
              </a:rPr>
              <a:t>Web</a:t>
            </a:r>
          </a:p>
          <a:p>
            <a:endParaRPr lang="fr-FR" sz="20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0" strike="noStrike" spc="-1" dirty="0" err="1">
                <a:solidFill>
                  <a:srgbClr val="000000"/>
                </a:solidFill>
                <a:latin typeface="Times New Roman"/>
              </a:rPr>
              <a:t>DevTools</a:t>
            </a:r>
            <a:br>
              <a:rPr lang="fr-FR" sz="2000" b="0" strike="noStrike" spc="-1" dirty="0">
                <a:solidFill>
                  <a:srgbClr val="000000"/>
                </a:solidFill>
                <a:latin typeface="Times New Roman"/>
              </a:rPr>
            </a:br>
            <a:endParaRPr lang="fr-FR" sz="20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0" strike="noStrike" spc="-1" dirty="0">
                <a:solidFill>
                  <a:srgbClr val="000000"/>
                </a:solidFill>
                <a:latin typeface="Times New Roman"/>
              </a:rPr>
              <a:t>JPA</a:t>
            </a:r>
            <a:br>
              <a:rPr lang="fr-FR" sz="2000" b="0" strike="noStrike" spc="-1" dirty="0">
                <a:solidFill>
                  <a:srgbClr val="000000"/>
                </a:solidFill>
                <a:latin typeface="Times New Roman"/>
              </a:rPr>
            </a:br>
            <a:endParaRPr lang="fr-FR" sz="20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0" strike="noStrike" spc="-1" dirty="0">
                <a:solidFill>
                  <a:srgbClr val="000000"/>
                </a:solidFill>
                <a:latin typeface="Times New Roman"/>
              </a:rPr>
              <a:t>Security</a:t>
            </a:r>
            <a:br>
              <a:rPr lang="fr-FR" sz="2000" b="0" strike="noStrike" spc="-1" dirty="0">
                <a:solidFill>
                  <a:srgbClr val="000000"/>
                </a:solidFill>
                <a:latin typeface="Times New Roman"/>
              </a:rPr>
            </a:br>
            <a:endParaRPr lang="fr-FR" sz="20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0" strike="noStrike" spc="-1" dirty="0">
                <a:solidFill>
                  <a:srgbClr val="000000"/>
                </a:solidFill>
                <a:latin typeface="Times New Roman"/>
              </a:rPr>
              <a:t>Lombok</a:t>
            </a:r>
            <a:br>
              <a:rPr lang="fr-FR" sz="2000" b="0" strike="noStrike" spc="-1" dirty="0">
                <a:solidFill>
                  <a:srgbClr val="000000"/>
                </a:solidFill>
                <a:latin typeface="Times New Roman"/>
              </a:rPr>
            </a:br>
            <a:endParaRPr lang="fr-FR" sz="20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0" strike="noStrike" spc="-1" dirty="0">
                <a:solidFill>
                  <a:srgbClr val="000000"/>
                </a:solidFill>
                <a:latin typeface="Times New Roman"/>
              </a:rPr>
              <a:t>Email</a:t>
            </a:r>
            <a:br>
              <a:rPr lang="fr-FR" sz="2000" b="0" strike="noStrike" spc="-1" dirty="0">
                <a:solidFill>
                  <a:srgbClr val="000000"/>
                </a:solidFill>
                <a:latin typeface="Times New Roman"/>
              </a:rPr>
            </a:br>
            <a:endParaRPr lang="fr-FR" sz="20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fr-FR" sz="2000" b="0" strike="noStrike" spc="-1" dirty="0" err="1">
                <a:solidFill>
                  <a:srgbClr val="000000"/>
                </a:solidFill>
                <a:latin typeface="Times New Roman"/>
              </a:rPr>
              <a:t>textPDF</a:t>
            </a:r>
            <a:br>
              <a:rPr lang="fr-FR" sz="2000" b="0" strike="noStrike" spc="-1" dirty="0">
                <a:solidFill>
                  <a:srgbClr val="000000"/>
                </a:solidFill>
                <a:latin typeface="Times New Roman"/>
              </a:rPr>
            </a:br>
            <a:endParaRPr lang="fr-FR" sz="20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0" strike="noStrike" spc="-1" dirty="0" err="1">
                <a:solidFill>
                  <a:srgbClr val="000000"/>
                </a:solidFill>
                <a:latin typeface="Times New Roman"/>
              </a:rPr>
              <a:t>MySql</a:t>
            </a:r>
            <a:br>
              <a:rPr lang="fr-FR" sz="2000" b="0" strike="noStrike" spc="-1" dirty="0">
                <a:solidFill>
                  <a:srgbClr val="000000"/>
                </a:solidFill>
                <a:latin typeface="Times New Roman"/>
              </a:rPr>
            </a:br>
            <a:endParaRPr lang="fr-FR" sz="20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0" strike="noStrike" spc="-1" dirty="0">
                <a:solidFill>
                  <a:srgbClr val="000000"/>
                </a:solidFill>
                <a:latin typeface="Times New Roman"/>
              </a:rPr>
              <a:t>Validation</a:t>
            </a:r>
            <a:br>
              <a:rPr lang="fr-FR" sz="2000" b="0" strike="noStrike" spc="-1" dirty="0">
                <a:solidFill>
                  <a:srgbClr val="000000"/>
                </a:solidFill>
                <a:latin typeface="Times New Roman"/>
              </a:rPr>
            </a:br>
            <a:endParaRPr lang="fr-FR" sz="20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0" strike="noStrike" spc="-1" dirty="0" err="1">
                <a:solidFill>
                  <a:srgbClr val="000000"/>
                </a:solidFill>
                <a:latin typeface="Times New Roman"/>
              </a:rPr>
              <a:t>Thymeleaf</a:t>
            </a:r>
            <a:endParaRPr lang="fr-FR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24000" y="897840"/>
            <a:ext cx="77760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>
              <a:buNone/>
            </a:pP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Page de gestion d’enregistrement:</a:t>
            </a:r>
            <a:br>
              <a:rPr sz="4400" dirty="0"/>
            </a:br>
            <a:endParaRPr lang="fr-FR" sz="44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1" name="Image 6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840" y="2436147"/>
            <a:ext cx="8968320" cy="4055706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4000" cy="1138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Times New Roman"/>
              </a:rPr>
              <a:t>Page de Dashboard </a:t>
            </a: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60000" y="1620000"/>
            <a:ext cx="9360000" cy="57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0">
              <a:spcAft>
                <a:spcPts val="1417"/>
              </a:spcAft>
              <a:buNone/>
            </a:pPr>
            <a:r>
              <a:rPr lang="fr-FR" sz="3200" b="0" strike="noStrike" spc="-1" dirty="0">
                <a:solidFill>
                  <a:srgbClr val="000000"/>
                </a:solidFill>
                <a:latin typeface="Times New Roman"/>
              </a:rPr>
              <a:t>Ici nous allons retrouver des brefs statistiques concernant l’</a:t>
            </a:r>
            <a:r>
              <a:rPr lang="fr-FR" sz="3200" b="0" strike="noStrike" spc="-1" dirty="0" err="1">
                <a:solidFill>
                  <a:srgbClr val="000000"/>
                </a:solidFill>
                <a:latin typeface="Times New Roman"/>
              </a:rPr>
              <a:t>ecole</a:t>
            </a:r>
            <a:endParaRPr lang="fr-FR" sz="3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6" name="Image 4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480" y="3002883"/>
            <a:ext cx="8588520" cy="3806753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51640"/>
            <a:ext cx="7704000" cy="1238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Page d’inscription de l’</a:t>
            </a:r>
            <a:r>
              <a:rPr lang="fr-FR" sz="4400" b="0" strike="noStrike" spc="-1" dirty="0" err="1">
                <a:solidFill>
                  <a:srgbClr val="000000"/>
                </a:solidFill>
                <a:latin typeface="Times New Roman"/>
              </a:rPr>
              <a:t>eleve</a:t>
            </a: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 :</a:t>
            </a: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360000" y="1620000"/>
            <a:ext cx="9360000" cy="504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0">
              <a:spcAft>
                <a:spcPts val="1417"/>
              </a:spcAft>
              <a:buNone/>
            </a:pPr>
            <a:r>
              <a:rPr lang="fr-FR" sz="3200" b="0" strike="noStrike" spc="-1" dirty="0">
                <a:solidFill>
                  <a:srgbClr val="000000"/>
                </a:solidFill>
                <a:latin typeface="Times New Roman"/>
              </a:rPr>
              <a:t>Nous allons retrouver les différentes </a:t>
            </a:r>
            <a:r>
              <a:rPr lang="fr-FR" sz="3200" b="0" strike="noStrike" spc="-1" dirty="0" err="1">
                <a:solidFill>
                  <a:srgbClr val="000000"/>
                </a:solidFill>
                <a:latin typeface="Times New Roman"/>
              </a:rPr>
              <a:t>elements</a:t>
            </a:r>
            <a:r>
              <a:rPr lang="fr-FR" sz="3200" b="0" strike="noStrike" spc="-1" dirty="0">
                <a:solidFill>
                  <a:srgbClr val="000000"/>
                </a:solidFill>
                <a:latin typeface="Times New Roman"/>
              </a:rPr>
              <a:t> d’un </a:t>
            </a:r>
            <a:r>
              <a:rPr lang="fr-FR" sz="3200" b="0" strike="noStrike" spc="-1" dirty="0" err="1">
                <a:solidFill>
                  <a:srgbClr val="000000"/>
                </a:solidFill>
                <a:latin typeface="Times New Roman"/>
              </a:rPr>
              <a:t>eleve</a:t>
            </a:r>
            <a:endParaRPr lang="fr-FR" sz="3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9" name="Image 4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000" y="2991692"/>
            <a:ext cx="8280000" cy="3442855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704000" cy="1138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« </a:t>
            </a:r>
            <a:r>
              <a:rPr lang="fr-FR" sz="4400" b="0" strike="noStrike" spc="-1" dirty="0" err="1">
                <a:solidFill>
                  <a:srgbClr val="000000"/>
                </a:solidFill>
                <a:latin typeface="Times New Roman"/>
              </a:rPr>
              <a:t>Eleve</a:t>
            </a: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 : Liste des </a:t>
            </a:r>
            <a:r>
              <a:rPr lang="fr-FR" sz="4400" b="0" strike="noStrike" spc="-1" dirty="0" err="1">
                <a:solidFill>
                  <a:srgbClr val="000000"/>
                </a:solidFill>
                <a:latin typeface="Times New Roman"/>
              </a:rPr>
              <a:t>eleves</a:t>
            </a: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 »</a:t>
            </a:r>
          </a:p>
        </p:txBody>
      </p:sp>
      <p:pic>
        <p:nvPicPr>
          <p:cNvPr id="51" name="Image 5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000" y="1440000"/>
            <a:ext cx="9216000" cy="4503283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60000" y="900000"/>
            <a:ext cx="77400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90000"/>
          </a:bodyPr>
          <a:lstStyle/>
          <a:p>
            <a:pPr indent="0">
              <a:buNone/>
            </a:pP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Page de gestion de la </a:t>
            </a:r>
            <a:r>
              <a:rPr lang="fr-FR" sz="4400" b="0" strike="noStrike" spc="-1" dirty="0" err="1">
                <a:solidFill>
                  <a:srgbClr val="000000"/>
                </a:solidFill>
                <a:latin typeface="Times New Roman"/>
              </a:rPr>
              <a:t>scolarite</a:t>
            </a: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 :</a:t>
            </a:r>
            <a:br>
              <a:rPr sz="4400" dirty="0"/>
            </a:b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« nouveau payement , solde ,</a:t>
            </a:r>
            <a:r>
              <a:rPr lang="fr-FR" sz="4400" b="0" strike="noStrike" spc="-1" dirty="0" err="1">
                <a:solidFill>
                  <a:srgbClr val="000000"/>
                </a:solidFill>
                <a:latin typeface="Times New Roman"/>
              </a:rPr>
              <a:t>arrieres</a:t>
            </a: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  et liste des payements»</a:t>
            </a: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360000" y="2340000"/>
            <a:ext cx="9540000" cy="48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endParaRPr lang="fr-FR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Image 5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000" y="3068883"/>
            <a:ext cx="8460000" cy="3926034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88360" y="900000"/>
            <a:ext cx="799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indent="0">
              <a:buNone/>
            </a:pP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Page de gestion des </a:t>
            </a:r>
            <a:r>
              <a:rPr lang="fr-FR" sz="4400" b="0" strike="noStrike" spc="-1" dirty="0" err="1">
                <a:solidFill>
                  <a:srgbClr val="000000"/>
                </a:solidFill>
                <a:latin typeface="Times New Roman"/>
              </a:rPr>
              <a:t>evaluations</a:t>
            </a: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  :</a:t>
            </a:r>
            <a:br>
              <a:rPr sz="4400" dirty="0"/>
            </a:br>
            <a:endParaRPr lang="fr-FR" sz="44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80000" y="2340000"/>
            <a:ext cx="9720000" cy="48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0">
              <a:spcAft>
                <a:spcPts val="1414"/>
              </a:spcAft>
            </a:pPr>
            <a:endParaRPr lang="fr-FR" sz="3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7" name="Image 5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40" y="2810107"/>
            <a:ext cx="8678160" cy="4001896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88360" y="900000"/>
            <a:ext cx="799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90000"/>
          </a:bodyPr>
          <a:lstStyle/>
          <a:p>
            <a:pPr indent="0">
              <a:buNone/>
            </a:pP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Page de Consultation des moyennes:</a:t>
            </a:r>
            <a:b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</a:br>
            <a:r>
              <a:rPr lang="fr-FR" sz="4400" b="0" strike="noStrike" spc="-1" dirty="0">
                <a:solidFill>
                  <a:srgbClr val="000000"/>
                </a:solidFill>
                <a:latin typeface="Times New Roman"/>
              </a:rPr>
              <a:t>(par classe )</a:t>
            </a:r>
            <a:br>
              <a:rPr sz="4400" dirty="0"/>
            </a:br>
            <a:endParaRPr lang="fr-FR" sz="44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80000" y="2340000"/>
            <a:ext cx="9720000" cy="48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0">
              <a:spcAft>
                <a:spcPts val="1414"/>
              </a:spcAft>
            </a:pPr>
            <a:endParaRPr lang="fr-FR" sz="3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7" name="Image 5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840" y="2832409"/>
            <a:ext cx="8678160" cy="3827265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279881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</TotalTime>
  <Words>151</Words>
  <Application>Microsoft Office PowerPoint</Application>
  <PresentationFormat>Personnalisé</PresentationFormat>
  <Paragraphs>34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20</vt:i4>
      </vt:variant>
    </vt:vector>
  </HeadingPairs>
  <TitlesOfParts>
    <vt:vector size="28" baseType="lpstr">
      <vt:lpstr>Arial</vt:lpstr>
      <vt:lpstr>Symbol</vt:lpstr>
      <vt:lpstr>Times New Roman</vt:lpstr>
      <vt:lpstr>Wingdings</vt:lpstr>
      <vt:lpstr>Office</vt:lpstr>
      <vt:lpstr>Office</vt:lpstr>
      <vt:lpstr>Office</vt:lpstr>
      <vt:lpstr>Office</vt:lpstr>
      <vt:lpstr>Projet de gestion d’une ecole : Conception et Réalisation du CRM </vt:lpstr>
      <vt:lpstr>Présentation PowerPoint</vt:lpstr>
      <vt:lpstr>Page de gestion d’enregistrement: </vt:lpstr>
      <vt:lpstr>Page de Dashboard </vt:lpstr>
      <vt:lpstr>Page d’inscription de l’eleve :</vt:lpstr>
      <vt:lpstr>« Eleve : Liste des eleves »</vt:lpstr>
      <vt:lpstr>Page de gestion de la scolarite : « nouveau payement , solde ,arrieres  et liste des payements»</vt:lpstr>
      <vt:lpstr>Page de gestion des evaluations  : </vt:lpstr>
      <vt:lpstr>Page de Consultation des moyennes: (par classe ) </vt:lpstr>
      <vt:lpstr>«Bulletin de l’eleve »</vt:lpstr>
      <vt:lpstr>Telechargement du bulletin»</vt:lpstr>
      <vt:lpstr>Bulletin en PDF  </vt:lpstr>
      <vt:lpstr>Arboressance du projet</vt:lpstr>
      <vt:lpstr>Controller</vt:lpstr>
      <vt:lpstr>Models</vt:lpstr>
      <vt:lpstr>Repository</vt:lpstr>
      <vt:lpstr>Services</vt:lpstr>
      <vt:lpstr>Configuration</vt:lpstr>
      <vt:lpstr>Resources : Static et Templates</vt:lpstr>
      <vt:lpstr>Differents starter :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Vintage</dc:title>
  <dc:subject/>
  <dc:creator>User</dc:creator>
  <dc:description>Those creative commons textures have been used:
http://www.flickr.com/photos/kellyloveswhales/3505365913/ by 'Kelly Loves Whales'
http://www.flickr.com/photos/digitalyardsale/4806075532/in/photostream/ by Nick Merritt
License: https://creativecommons.org/licenses/by-sa/3.0/</dc:description>
  <cp:lastModifiedBy>ERIC MELI</cp:lastModifiedBy>
  <cp:revision>12</cp:revision>
  <dcterms:created xsi:type="dcterms:W3CDTF">2024-04-26T14:46:22Z</dcterms:created>
  <dcterms:modified xsi:type="dcterms:W3CDTF">2024-07-02T02:28:25Z</dcterms:modified>
  <dc:language>fr-FR</dc:language>
</cp:coreProperties>
</file>